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02978D-168B-C545-AACD-866D6C477C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C3CA66-7D70-3D44-972D-383ED0CB24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64CAB4-DC43-844D-995D-96AFA7C4D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A9CA-2BD2-0548-B8AC-35DE84AA0E40}" type="datetimeFigureOut">
              <a:rPr lang="ru-RU"/>
              <a:t>24.04.2020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A1D0D5-9BE9-CE4F-95A2-7B5F81744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AF08D3-0795-B44B-AEF7-F5FE1C4A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81E1-AE4E-E54B-AD9B-F69611F9288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78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16E0D-0D14-1B4F-A2E0-F98D05825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F67FAE-C875-704A-BEC8-3B5FEA299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DBF03A-28B9-9F45-B41C-B4C11925F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A9CA-2BD2-0548-B8AC-35DE84AA0E40}" type="datetimeFigureOut">
              <a:rPr lang="ru-RU"/>
              <a:t>24.04.2020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3F6FE2-9C6B-2543-AEB4-49D4B7917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8A79E5-A876-9145-899F-D461FCC9F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81E1-AE4E-E54B-AD9B-F69611F9288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92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DA9831A-1725-4143-A081-773982E3E6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8CE676F-B378-D74F-BF60-45CC00A2C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896401-EC2F-6147-A501-0859FC3C4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A9CA-2BD2-0548-B8AC-35DE84AA0E40}" type="datetimeFigureOut">
              <a:rPr lang="ru-RU"/>
              <a:t>24.04.2020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D1CFE4-1084-B843-826F-1D10120CE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C1B8B1-AAEE-664E-84BA-5F4F9095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81E1-AE4E-E54B-AD9B-F69611F9288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27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F0EDA5-9F28-6845-8A00-99B19B574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7FABCA-BC3D-BB47-99FE-AD052FAD4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3BB0DC-D6F9-4B46-88C2-B9AD9A880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A9CA-2BD2-0548-B8AC-35DE84AA0E40}" type="datetimeFigureOut">
              <a:rPr lang="ru-RU"/>
              <a:t>24.04.2020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6C170E-7464-8A48-A6EA-8EF567313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F7289A-53FD-9649-AB4C-E22DD418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81E1-AE4E-E54B-AD9B-F69611F9288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768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CB41A2-3123-3147-99BD-27FE43B1C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7714908-DF09-5F4C-8106-0FDD4D97E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1E80BE-F8EE-8842-92DC-52F9B2D38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A9CA-2BD2-0548-B8AC-35DE84AA0E40}" type="datetimeFigureOut">
              <a:rPr lang="ru-RU"/>
              <a:t>24.04.2020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C535E3-C3F2-6B43-A246-9F75CE2C6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A313C2-4FB3-8E4D-91C6-3579EBF2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81E1-AE4E-E54B-AD9B-F69611F9288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83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1FB60D-E0EA-964F-9EDB-2490B3C7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FE2445-79F7-1D49-B615-1071DB0656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72D473-C6C4-D040-BBFF-A24B3CFBC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A10FFD-1826-8747-8647-49023096A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A9CA-2BD2-0548-B8AC-35DE84AA0E40}" type="datetimeFigureOut">
              <a:rPr lang="ru-RU"/>
              <a:t>24.04.2020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213C81-5265-8447-96CE-31F10133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2191D7-C872-9A4B-9697-A75F85B31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81E1-AE4E-E54B-AD9B-F69611F9288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012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F90B29-A8AB-6B4A-B720-E7FA0054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A652C1-1EC4-8445-ACC1-36CEB543B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491AE1-5A59-0546-AC0F-64CCA5A86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5102C5-DF7E-374B-BA2A-0194028893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956BA61-8F15-B145-953C-03DD499665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167F6EF-56B6-0A49-8CE4-02CA7751B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A9CA-2BD2-0548-B8AC-35DE84AA0E40}" type="datetimeFigureOut">
              <a:rPr lang="ru-RU"/>
              <a:t>24.04.2020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11B860D-FA71-ED4F-A977-8238DBA7B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E6E644B-B376-8147-9F2F-E901D6195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81E1-AE4E-E54B-AD9B-F69611F9288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42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B53D79-1FD9-2E46-A024-FBFE52FB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7615B6C-97C6-9D49-8855-F3EC36B6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A9CA-2BD2-0548-B8AC-35DE84AA0E40}" type="datetimeFigureOut">
              <a:rPr lang="ru-RU"/>
              <a:t>24.04.2020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8749C6A-F731-6C4D-8EB8-9E6C43126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4D3871A-0360-2148-A4FA-098A40CA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81E1-AE4E-E54B-AD9B-F69611F9288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67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4A71BCB-EC13-C14A-AFCF-8AD284CF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A9CA-2BD2-0548-B8AC-35DE84AA0E40}" type="datetimeFigureOut">
              <a:rPr lang="ru-RU"/>
              <a:t>24.04.2020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A6A2BFC-C13E-B940-B9D9-C5F89CEAC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9551C6-9CBE-B74B-BA49-BA238149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81E1-AE4E-E54B-AD9B-F69611F9288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25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AD602C-6A85-7A4C-9C77-064D5FFB4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BD5A22-679A-A84E-8423-C3F421439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77F2A9-03ED-C949-A26B-F09CC4978E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AFB106-E34C-5646-BA3D-71703BE7F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A9CA-2BD2-0548-B8AC-35DE84AA0E40}" type="datetimeFigureOut">
              <a:rPr lang="ru-RU"/>
              <a:t>24.04.2020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791A8A3-095E-3849-8428-5936F6EC2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00B95A-281B-5F41-A6D2-949A4721A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81E1-AE4E-E54B-AD9B-F69611F9288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41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8AC495-E51E-E342-ACAB-13C6C61C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CF479D-E9F1-E848-B4F3-5AD9105981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131B6B-50A3-B945-A6BD-E8EEBBBCF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92B97C-AFAC-8942-850B-F002C5096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A9CA-2BD2-0548-B8AC-35DE84AA0E40}" type="datetimeFigureOut">
              <a:rPr lang="ru-RU"/>
              <a:t>24.04.2020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BC89558-B86F-D64E-8BE4-A0543F24F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D4CED16-87C3-D345-8F99-7D7996917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81E1-AE4E-E54B-AD9B-F69611F9288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62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D1B1C8-91E0-CE40-BE66-1B07EF3A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E6E8FA-DBC3-844B-978F-DFBC85604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BFE611-4B74-1045-98F2-20517FF213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CA9CA-2BD2-0548-B8AC-35DE84AA0E40}" type="datetimeFigureOut">
              <a:rPr lang="ru-RU"/>
              <a:t>24.04.2020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344C0D-DD55-714C-AB9E-786CB1EE79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91A637-54FC-9E47-9F52-A79D62E99E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E81E1-AE4E-E54B-AD9B-F69611F9288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84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88C003-176E-324E-AD16-B4DC7FF527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0DB3E0D-8923-BF4E-9911-3752A16A87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86FAEAC6-B4DD-1647-A694-9ACFE717A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716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5A5274-79A9-A146-8B1D-AE63DC6FB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7B8B5954-37E3-6548-BE1D-AE01423C17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15438"/>
            <a:ext cx="11949544" cy="7422077"/>
          </a:xfrm>
        </p:spPr>
      </p:pic>
    </p:spTree>
    <p:extLst>
      <p:ext uri="{BB962C8B-B14F-4D97-AF65-F5344CB8AC3E}">
        <p14:creationId xmlns:p14="http://schemas.microsoft.com/office/powerpoint/2010/main" val="2403734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DEC1C5-BE86-6947-A640-DB6A6F195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FA1E76EF-9029-4348-BDFA-4154622B42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107" y="129886"/>
            <a:ext cx="12710307" cy="6728114"/>
          </a:xfrm>
        </p:spPr>
      </p:pic>
    </p:spTree>
    <p:extLst>
      <p:ext uri="{BB962C8B-B14F-4D97-AF65-F5344CB8AC3E}">
        <p14:creationId xmlns:p14="http://schemas.microsoft.com/office/powerpoint/2010/main" val="404969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F181A1-7274-5D49-9844-B838EA0A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7AC45E35-26EA-A44A-BD6D-2A9B890B31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59" y="0"/>
            <a:ext cx="11634107" cy="6858000"/>
          </a:xfrm>
        </p:spPr>
      </p:pic>
    </p:spTree>
    <p:extLst>
      <p:ext uri="{BB962C8B-B14F-4D97-AF65-F5344CB8AC3E}">
        <p14:creationId xmlns:p14="http://schemas.microsoft.com/office/powerpoint/2010/main" val="89655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AC77A-61A5-7545-B75D-551454D1F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F705DC06-23DB-F44A-BF78-9A73CFDA09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296" y="0"/>
            <a:ext cx="8628166" cy="7106639"/>
          </a:xfrm>
        </p:spPr>
      </p:pic>
    </p:spTree>
    <p:extLst>
      <p:ext uri="{BB962C8B-B14F-4D97-AF65-F5344CB8AC3E}">
        <p14:creationId xmlns:p14="http://schemas.microsoft.com/office/powerpoint/2010/main" val="21717145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5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79283588092</dc:creator>
  <cp:lastModifiedBy>79283588092</cp:lastModifiedBy>
  <cp:revision>2</cp:revision>
  <dcterms:created xsi:type="dcterms:W3CDTF">2020-04-15T13:34:03Z</dcterms:created>
  <dcterms:modified xsi:type="dcterms:W3CDTF">2020-04-24T10:46:23Z</dcterms:modified>
</cp:coreProperties>
</file>